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5" Type="http://schemas.openxmlformats.org/officeDocument/2006/relationships/hyperlink" Target="https://docs.influxdata.com/influxdb/v1/concepts/crosswalk/" TargetMode="External" /><Relationship Id="rId4" Type="http://schemas.openxmlformats.org/officeDocument/2006/relationships/image" Target="../media/image37.png"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3"/>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0"/>
            <a:r>
              <a:rPr/>
              <a:t>Write Ahead Log (WAL): retains data when storage engine restarts. Ensures data is durable in case of unexpected failure.</a:t>
            </a:r>
          </a:p>
          <a:p>
            <a:pPr lvl="0"/>
            <a:r>
              <a:rPr/>
              <a:t>Cache: in-memory copy of data points currently stored in the WAL.</a:t>
            </a:r>
          </a:p>
          <a:p>
            <a:pPr lvl="0"/>
            <a:r>
              <a:rPr/>
              <a:t>Organizes points by key (measurement, tag set, and unique field)</a:t>
            </a:r>
          </a:p>
          <a:p>
            <a:pPr lvl="0"/>
            <a:r>
              <a:rPr/>
              <a:t>Gets queried at runtime and merged with the data stored in Time Structured Merge (.tsm) files and Time Structured Index (.tsi) files, which index the .tsm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4"/>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5"/>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queries.</a:t>
            </a:r>
            <a:br/>
          </a:p>
          <a:p>
            <a:pPr lvl="0"/>
            <a:r>
              <a:rPr/>
              <a:t>Focus on data compression (!! since volumes easily become in the order of PB, and since most queries focus on recent data), e.g. retention policies</a:t>
            </a:r>
          </a:p>
          <a:p>
            <a:pPr lvl="0"/>
            <a:r>
              <a:rPr/>
              <a:t>Focus on data-skipping</a:t>
            </a:r>
          </a:p>
          <a:p>
            <a:pPr lvl="0" indent="0" marL="0">
              <a:spcBef>
                <a:spcPts val="3000"/>
              </a:spcBef>
              <a:buNone/>
            </a:pPr>
            <a:r>
              <a:rPr b="1"/>
              <a:t>Log-Structured Merge Tree (LSM Tree)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2024-11-25T14:24:57Z</dcterms:created>
  <dcterms:modified xsi:type="dcterms:W3CDTF">2024-11-25T14:24:57Z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